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56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F22D5-73CA-517C-AE46-2EC3957651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77551-479C-62D7-E34F-22250F9D9E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BC17B-E318-39CA-BAC3-D46878765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44D9C-1817-3372-66F8-2768AF6B8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0679B-8316-A705-4F10-821375FA1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299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32AC-64C6-9A4F-B381-E076FB579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5FE4-ED5B-23F9-0A72-672E722B5D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D4EBF-A001-5D5F-1C66-404A77B85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04A25-3E1F-0991-7322-370E3334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A7828-CC4B-6F62-EA8F-0223F7595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6221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119413-F4D2-55D2-2985-8E82289CE8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11A6D3-B50E-8FA0-6AC9-822D8A95E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79515-07E0-CB02-A32E-B1F1209FA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421E0-DF94-01F0-25B4-09A8880FB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FA8CF-3EC6-23C5-4BF5-79400508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6679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C51DA-E678-189D-9040-2E3983079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9C002-69FF-75AA-2617-1F2EDECA0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BB283-5F94-967C-2364-6F55D32DD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53D36-5906-32B4-1346-4431506FE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23736-92FA-F416-A4E9-985F24EC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1652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45DB4-E6D0-AF7A-C86F-CF6532D8B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345A1-87DC-8D51-56F8-924FCCE41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A8E66-8B7C-A831-7832-013F69977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E4CC7-4234-7EF2-F7C4-5C7EAEA92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1A003-74D5-028D-8626-6029C72EF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718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21B63-E6C9-0ABF-D5CE-A1B472358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DD9E5-AADC-F4DF-0D1F-EDD4ADE58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A59D37-7003-33A9-289F-FD438E4CC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18AB2A-EFED-25E3-113E-0D876CF06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8CE57F-7666-D638-921A-0BC379F59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AE196-1473-0806-1C5F-7217DD10B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504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F9C58-DC0D-FE93-E3C8-5BC99C6A4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D4276-A828-48ED-E2CA-5E85D9803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36968-C068-5701-02BC-50FBE34B1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7B778F-C5DE-B281-C5BC-8DDB53008A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1DC4DE-BAE7-D1AD-5516-4A5AFA7FD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F9EC14-7326-AAC1-08F0-A34A9FE4D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B80F15-6336-565D-EF9B-DD9C4A785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F1F690-C89C-077A-065B-E1CA0D9D1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440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ACAD6-74B7-D24A-A13A-02BCF71FF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4EC878-7511-5F6A-7DE0-CB51A1025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591F3-2575-437F-2A74-8367B12C2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78F012-D383-9324-2887-F178B89F3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241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105497-1994-2AB8-E28E-03BE8DFB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354909-E57F-FF65-2371-F3A4D2A53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B73CE-A473-F2B7-3860-09FB5B00C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234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8EA9B-3AF5-360D-C734-C6022E02B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03C2C-E318-4A5A-104D-D499215CC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AAD89C-EF34-FDE5-6012-86DAC92FC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770F25-2EC2-D140-9865-E09E32014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9B56FC-D7D2-C719-C73A-1E65DC1F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1DAAD2-2C11-6C0F-5A84-10ED1B22B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7566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EBD93-B1EF-37AD-70BF-A03447AB6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FF15CF-1789-2FE4-CAAD-A940A01A5B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2EEA5-1D04-FAFC-11B0-F55B4DCF1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7D450-16F4-C3E7-8735-7973DA75B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E32438-E095-A4FC-D37A-B2C4E6657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62A5E-4376-8A1A-920A-AD0A9C065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219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FC13A0-1D5E-0722-13E8-034DD97C1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48FBA-D639-0E81-8CC2-9B31C1573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640FF-070E-792E-02C8-8EC6D52D4E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BF70D-2FAC-49E3-8E1D-261B64FC3DA3}" type="datetimeFigureOut">
              <a:rPr lang="en-IN" smtClean="0"/>
              <a:t>14-05-2023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EA1F2-0D39-BD7C-729B-521BCAD55C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F8DD2-94B7-D3BE-13C1-E9544DBE51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67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174D0-88D0-0639-C31D-261DC54E72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4D367-6B6C-DD46-965E-1DBADBAB08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9A1D2-2AE9-A3D6-4B47-C859153C8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E083913-7328-9E81-E850-970042883B4A}"/>
              </a:ext>
            </a:extLst>
          </p:cNvPr>
          <p:cNvSpPr/>
          <p:nvPr/>
        </p:nvSpPr>
        <p:spPr>
          <a:xfrm flipH="1" flipV="1">
            <a:off x="3241924" y="2823915"/>
            <a:ext cx="4887008" cy="1174474"/>
          </a:xfrm>
          <a:prstGeom prst="rect">
            <a:avLst/>
          </a:prstGeom>
          <a:solidFill>
            <a:srgbClr val="D8565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highlight>
                <a:srgbClr val="C0C0C0"/>
              </a:highligh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F6E7D6-1C28-871F-FF49-E1A6894A0854}"/>
              </a:ext>
            </a:extLst>
          </p:cNvPr>
          <p:cNvSpPr/>
          <p:nvPr/>
        </p:nvSpPr>
        <p:spPr>
          <a:xfrm>
            <a:off x="3721492" y="2691728"/>
            <a:ext cx="392787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Analytics</a:t>
            </a:r>
            <a:endParaRPr lang="en-US" sz="66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3C7D38-F42E-5389-2DA5-7107646BC68E}"/>
              </a:ext>
            </a:extLst>
          </p:cNvPr>
          <p:cNvSpPr/>
          <p:nvPr/>
        </p:nvSpPr>
        <p:spPr>
          <a:xfrm flipH="1" flipV="1">
            <a:off x="8286015" y="4572000"/>
            <a:ext cx="2924473" cy="2197916"/>
          </a:xfrm>
          <a:prstGeom prst="rect">
            <a:avLst/>
          </a:prstGeom>
          <a:solidFill>
            <a:srgbClr val="D8565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IN" dirty="0">
              <a:highlight>
                <a:srgbClr val="C0C0C0"/>
              </a:highligh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F2E586-8E35-4714-565A-F111F34689BD}"/>
              </a:ext>
            </a:extLst>
          </p:cNvPr>
          <p:cNvSpPr txBox="1"/>
          <p:nvPr/>
        </p:nvSpPr>
        <p:spPr>
          <a:xfrm>
            <a:off x="8400176" y="4632326"/>
            <a:ext cx="28103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By - </a:t>
            </a:r>
          </a:p>
          <a:p>
            <a:r>
              <a:rPr lang="en-IN" sz="2400" dirty="0">
                <a:solidFill>
                  <a:schemeClr val="bg1"/>
                </a:solidFill>
              </a:rPr>
              <a:t>Nitin Sharma</a:t>
            </a:r>
          </a:p>
          <a:p>
            <a:r>
              <a:rPr lang="en-IN" sz="2400" dirty="0">
                <a:solidFill>
                  <a:schemeClr val="bg1"/>
                </a:solidFill>
              </a:rPr>
              <a:t>Rishabh </a:t>
            </a:r>
            <a:r>
              <a:rPr lang="en-IN" sz="2400" dirty="0" err="1">
                <a:solidFill>
                  <a:schemeClr val="bg1"/>
                </a:solidFill>
              </a:rPr>
              <a:t>Sengar</a:t>
            </a:r>
            <a:endParaRPr lang="en-IN" sz="2400" dirty="0">
              <a:solidFill>
                <a:schemeClr val="bg1"/>
              </a:solidFill>
            </a:endParaRPr>
          </a:p>
          <a:p>
            <a:r>
              <a:rPr lang="en-IN" sz="2400" dirty="0">
                <a:solidFill>
                  <a:schemeClr val="bg1"/>
                </a:solidFill>
              </a:rPr>
              <a:t>Ujjwal Tripathi</a:t>
            </a:r>
          </a:p>
          <a:p>
            <a:r>
              <a:rPr lang="en-IN" sz="2400" dirty="0" err="1">
                <a:solidFill>
                  <a:schemeClr val="bg1"/>
                </a:solidFill>
              </a:rPr>
              <a:t>Anubhab</a:t>
            </a:r>
            <a:r>
              <a:rPr lang="en-IN" sz="2400" dirty="0">
                <a:solidFill>
                  <a:schemeClr val="bg1"/>
                </a:solidFill>
              </a:rPr>
              <a:t> Debnath</a:t>
            </a:r>
          </a:p>
        </p:txBody>
      </p:sp>
    </p:spTree>
    <p:extLst>
      <p:ext uri="{BB962C8B-B14F-4D97-AF65-F5344CB8AC3E}">
        <p14:creationId xmlns:p14="http://schemas.microsoft.com/office/powerpoint/2010/main" val="1660828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AA8BD-AF07-87E5-4071-291E08FFB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F7CC196-E32B-C9E5-CB03-4E9029C86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35668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0B8A-9AD2-DBCE-D425-2D24F9B32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895642-4896-01DA-1DE1-27417A223E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2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78239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966E-158D-2AB3-9C00-EB8AD98F4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43B33B-5BB9-5819-06FB-063754DE3D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99826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D3125-E818-55BF-ADD4-6659D6F4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932146-CB29-3520-F5BB-5D95374FBD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7235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CA66D-6158-11FC-B775-E5C6A1F5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D785D4-9ADE-85D9-D12B-A7D8EBE67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9014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71146-11F5-C7C5-44B7-170C23A7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A927DA-B376-B4B2-AB39-860B0A65A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34997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02625-D4DA-B781-68B8-CBCC4375E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C5DFF3-6EC5-11EE-ED95-F2F745B74A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55733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184C6-80AC-2469-6D87-86FFB6D47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6A2A2E-E042-E24F-ACBF-7EDE51709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12966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A94E-9F1A-D001-648B-6E3063179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92473B-12E7-CA35-2B04-E289E38A79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75197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E3F9D-9262-98C6-A065-5A4356442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DFD95C-CFC6-CC16-9D06-ACA50EB00A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8338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11</Words>
  <Application>Microsoft Office PowerPoint</Application>
  <PresentationFormat>Widescreen</PresentationFormat>
  <Paragraphs>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nitin sharma</dc:creator>
  <cp:lastModifiedBy>Anubhav Devnath</cp:lastModifiedBy>
  <cp:revision>2</cp:revision>
  <dcterms:created xsi:type="dcterms:W3CDTF">2023-03-30T14:56:12Z</dcterms:created>
  <dcterms:modified xsi:type="dcterms:W3CDTF">2023-05-14T15:38:52Z</dcterms:modified>
</cp:coreProperties>
</file>

<file path=docProps/thumbnail.jpeg>
</file>